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68" y="96"/>
      </p:cViewPr>
      <p:guideLst>
        <p:guide orient="horz" pos="118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280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9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97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78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7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46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941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6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57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32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B020-FA5B-49A1-9C09-CE396868B005}" type="datetimeFigureOut">
              <a:rPr lang="es-MX" smtClean="0"/>
              <a:t>07/12/2017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86A3-AB6D-42C1-9920-567AF3851A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6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72876" y="1583538"/>
            <a:ext cx="10829581" cy="3380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Evaluation of polydimethylsiloxane-</a:t>
            </a:r>
            <a:r>
              <a:rPr lang="en-US" sz="1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phenylsiloxane</a:t>
            </a:r>
            <a:r>
              <a:rPr lang="en-US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coating for stir bar </a:t>
            </a:r>
            <a:r>
              <a:rPr lang="en-US" sz="1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sorptive</a:t>
            </a:r>
            <a:r>
              <a:rPr lang="en-US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extraction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endParaRPr lang="es-MX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Yamile Pérez-Padilla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Saúl Ariel Medina Cetina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Alejandro Ávila-Ortega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Jesús Alberto Barrón-Zambrano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Alfredo Rafael Vilchis-Néstor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Cristian Carrera-Figueiras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David Muñoz-Rodríguez</a:t>
            </a:r>
            <a:r>
              <a:rPr lang="es-MX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endParaRPr lang="es-MX" sz="12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Cuerpo Académico de Química Fundamental y Aplicada, Facultad de Ingeniería Química, Universidad Autónoma de Yucatán, Periférico Norte km 33.5, Tablaje Catastral 13615, Col. </a:t>
            </a:r>
            <a:r>
              <a:rPr lang="es-MX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Chuburná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Hidalgo </a:t>
            </a:r>
            <a:r>
              <a:rPr lang="es-MX" sz="1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</a:t>
            </a: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C.P. 97203 Mérida, YUC, México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es-MX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Centro Conjunto de Investigación en Química Sustentable UAEM-UNAM, Carretera Toluca-Atlacomulco km 14.5, Campus “El Rosedal”, C.P. 50200 San Cayetano-Toluca, MEX, México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xmlns="" id="{B8F4D854-6728-4C79-B626-90B65B24D38E}"/>
              </a:ext>
            </a:extLst>
          </p:cNvPr>
          <p:cNvSpPr txBox="1"/>
          <p:nvPr/>
        </p:nvSpPr>
        <p:spPr>
          <a:xfrm>
            <a:off x="4702339" y="562884"/>
            <a:ext cx="3242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supplementary material</a:t>
            </a:r>
            <a:endParaRPr lang="es-MX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0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8179" y="605484"/>
            <a:ext cx="10391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1S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chromatograms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benzene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derivatives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Standard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(B) SBSE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extract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441" y="1776145"/>
            <a:ext cx="5438775" cy="4400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323" y="1780268"/>
            <a:ext cx="5343525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5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57" y="605484"/>
            <a:ext cx="114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2S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chromatograms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furanic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derivatives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Standard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analytes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sorptive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(B)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aqueous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 (C)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isooctane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278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</a:t>
            </a:r>
            <a:r>
              <a:rPr lang="es-MX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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248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nm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1911"/>
            <a:ext cx="3960000" cy="33474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0000" y="1760400"/>
            <a:ext cx="3960000" cy="32904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000" y="1729705"/>
            <a:ext cx="3960000" cy="335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8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57" y="605484"/>
            <a:ext cx="11465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3S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chromatograms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antibiotics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(A) Standard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(B) analytes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sorptive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isooctane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352" y="1881187"/>
            <a:ext cx="5362575" cy="4371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243" y="1852612"/>
            <a:ext cx="5324475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48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216</Words>
  <Application>Microsoft Office PowerPoint</Application>
  <PresentationFormat>Panorámica</PresentationFormat>
  <Paragraphs>10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Times New Roman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Muñoz Rodríguez</dc:creator>
  <cp:lastModifiedBy>David Muñoz Rodríguez</cp:lastModifiedBy>
  <cp:revision>7</cp:revision>
  <dcterms:created xsi:type="dcterms:W3CDTF">2017-12-07T23:44:07Z</dcterms:created>
  <dcterms:modified xsi:type="dcterms:W3CDTF">2017-12-08T00:18:05Z</dcterms:modified>
</cp:coreProperties>
</file>